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36" r:id="rId3"/>
    <p:sldId id="258" r:id="rId4"/>
    <p:sldId id="259" r:id="rId5"/>
    <p:sldId id="260" r:id="rId6"/>
    <p:sldId id="315" r:id="rId7"/>
    <p:sldId id="262" r:id="rId8"/>
    <p:sldId id="265" r:id="rId9"/>
    <p:sldId id="266" r:id="rId10"/>
    <p:sldId id="267" r:id="rId11"/>
    <p:sldId id="278" r:id="rId12"/>
    <p:sldId id="268" r:id="rId13"/>
    <p:sldId id="273" r:id="rId14"/>
    <p:sldId id="270" r:id="rId15"/>
    <p:sldId id="276" r:id="rId16"/>
    <p:sldId id="277" r:id="rId17"/>
    <p:sldId id="279" r:id="rId18"/>
    <p:sldId id="313" r:id="rId19"/>
    <p:sldId id="282" r:id="rId20"/>
    <p:sldId id="284" r:id="rId21"/>
    <p:sldId id="301" r:id="rId22"/>
    <p:sldId id="288" r:id="rId23"/>
    <p:sldId id="290" r:id="rId24"/>
    <p:sldId id="296" r:id="rId25"/>
    <p:sldId id="291" r:id="rId26"/>
    <p:sldId id="292" r:id="rId27"/>
    <p:sldId id="309" r:id="rId28"/>
    <p:sldId id="295" r:id="rId29"/>
    <p:sldId id="297" r:id="rId30"/>
    <p:sldId id="299" r:id="rId31"/>
    <p:sldId id="304" r:id="rId32"/>
    <p:sldId id="310" r:id="rId33"/>
    <p:sldId id="312" r:id="rId34"/>
    <p:sldId id="319" r:id="rId35"/>
    <p:sldId id="320" r:id="rId36"/>
    <p:sldId id="323" r:id="rId37"/>
    <p:sldId id="321" r:id="rId38"/>
    <p:sldId id="324" r:id="rId39"/>
    <p:sldId id="328" r:id="rId40"/>
    <p:sldId id="329" r:id="rId41"/>
    <p:sldId id="332" r:id="rId42"/>
    <p:sldId id="335" r:id="rId43"/>
  </p:sldIdLst>
  <p:sldSz cx="12192000" cy="6858000"/>
  <p:notesSz cx="6858000" cy="9144000"/>
  <p:photoAlbum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185E56-B5D7-41B2-AC80-FC0C94400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D050399-1312-4C47-93FD-EBBD422070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AD2744-5C18-4C9D-9491-40FE87037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E41EC7D-E13A-47C0-865F-ADF6AD850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31D460C-608F-426E-8FE0-A78592FC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19119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B0B19-CCC5-48FF-A11F-99773825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F921E88-D38C-40CD-B37C-3AD1237A0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EB8B581-8FE5-4431-A8FF-12241ABD1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9E917F4-FF92-4936-8EF5-40B7727EF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6C3B351-B4DC-46CB-B2F3-7DAEDE3EF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315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CFCB547-963A-4C52-82CC-1C485ED38B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3A39117-287D-482B-82AB-DADCC313E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F8AB42B9-B4F9-4493-8969-5F6E52CCF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1A6640E-D341-4B6B-8F26-40177284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BFA209-ECAA-4F86-B357-A99ECFBC5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3479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520050-B768-4A03-8092-5D2539B87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F86803E-B9C7-4127-B220-DB686FC984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AE54755-6996-4B88-B2D5-05D25565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4215162-B766-4E7A-92F0-C6BDFE3B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9D88310-419D-4E91-810E-C5DF64C5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33071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DC3364-B4D8-44AD-AB8B-8F53E5C67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E508ECB6-9B8E-4454-877B-CE4C5A9D70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FBE4CEF-065F-4639-84AD-61C9C7A48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9E5E92D-3C4A-4693-B8FE-2297FFC99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A02B73E-49C9-4948-B0F2-E39681415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59908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4A299-D97C-4494-941B-C30BF265D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77FA0A1-5322-4D31-BF58-C089892ED3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6D67BC7C-10B6-4002-B92B-E291989F7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FDC5E30-EB11-4DE4-B799-E01B35493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74DE80D-DD0E-407F-BC82-5AFFB923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F227A11-357A-47CD-9FFC-B9A58BA89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83833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9DD396-6225-4D1A-A77D-5966F0AA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48381BA-4C2E-48B6-BAB9-ED24A044F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EA43793-8217-4091-947B-085AD4B94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94C305B-6E99-4CDE-A351-5445630F8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0A8F493E-D8B2-4A60-B028-7B17DD7568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0FD1090B-E4F3-45D3-AD96-A9D349479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76DAD85D-3106-42D9-8D9F-3E2AD931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FECD8DA2-4881-48BA-965E-E874212B2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9522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68109-B86A-407C-8891-2E76E818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315C712-583C-41A6-94A3-8E5BC4C44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4EB60AFE-4BE0-4FF3-BA92-C4C64864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B6F2B428-50CE-4250-8C2D-1FF61919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4593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FE31A7F-EAB2-4652-A6B1-A879948B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EF1B60C0-D486-4938-BE3C-A01F438C5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021F889-55A4-4F0F-BB47-0A1EB4FEF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98192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B3EC6-D352-410C-97FA-0D8471432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E01AECA-30CA-47C9-97FE-9C2A5E92D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B85F9C5E-B83A-44BC-8C6F-F4F2F401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313F5CB-028B-42E3-B74E-07E1D737E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81AA6B38-2849-43B9-B7A8-859466C4A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A49FE78-8103-412A-BA42-77A0901C0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4336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78DA73-3088-48C8-B56A-21BB89667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AD3FE848-E6FA-479A-81F3-15F93536FA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 dirty="0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C420776-A454-4FD2-AAE9-C29EB74E2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5779DF1D-DAA9-4109-BFF7-0DF013EB5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F26662F-D22C-407A-8373-F1D29419A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BB7E78A-136A-48E4-A05B-F096138F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3459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F266B402-E7A7-4F32-BE8E-28E6D9ED6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69D8CA7-5E68-4D6D-B3D3-85D78699C4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C7CA571-1039-4631-8210-C6BDF37809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500B8-99E3-4122-98C1-58B9265393F4}" type="datetimeFigureOut">
              <a:rPr lang="pt-PT" smtClean="0"/>
              <a:t>21/02/2018</a:t>
            </a:fld>
            <a:endParaRPr lang="pt-PT" dirty="0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8D90304-11CB-4D66-A813-C05CB79335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1B42CF4-6E1E-4F8D-9759-DEEBD37EB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0E7B5-DF9D-4C8C-9CAA-6C901CCCD18D}" type="slidenum">
              <a:rPr lang="pt-PT" smtClean="0"/>
              <a:t>‹nº›</a:t>
            </a:fld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245625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01">
            <a:extLst>
              <a:ext uri="{FF2B5EF4-FFF2-40B4-BE49-F238E27FC236}">
                <a16:creationId xmlns:a16="http://schemas.microsoft.com/office/drawing/2014/main" id="{44A62386-B27D-4522-BA4D-D8CB667E3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1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30">
            <a:extLst>
              <a:ext uri="{FF2B5EF4-FFF2-40B4-BE49-F238E27FC236}">
                <a16:creationId xmlns:a16="http://schemas.microsoft.com/office/drawing/2014/main" id="{20133F0A-EDC0-4030-B78C-142596214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1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400">
            <a:extLst>
              <a:ext uri="{FF2B5EF4-FFF2-40B4-BE49-F238E27FC236}">
                <a16:creationId xmlns:a16="http://schemas.microsoft.com/office/drawing/2014/main" id="{96AFF067-255D-4C06-AF46-DADC411203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40">
            <a:extLst>
              <a:ext uri="{FF2B5EF4-FFF2-40B4-BE49-F238E27FC236}">
                <a16:creationId xmlns:a16="http://schemas.microsoft.com/office/drawing/2014/main" id="{F6BD006D-E639-46C4-89AB-B397440BB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4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88">
            <a:extLst>
              <a:ext uri="{FF2B5EF4-FFF2-40B4-BE49-F238E27FC236}">
                <a16:creationId xmlns:a16="http://schemas.microsoft.com/office/drawing/2014/main" id="{E3AD5AC9-87B7-4BEF-B37C-4F2E263B654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8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60">
            <a:extLst>
              <a:ext uri="{FF2B5EF4-FFF2-40B4-BE49-F238E27FC236}">
                <a16:creationId xmlns:a16="http://schemas.microsoft.com/office/drawing/2014/main" id="{DB0D3562-749D-499D-8F2E-BF8D9B93B7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7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220">
            <a:extLst>
              <a:ext uri="{FF2B5EF4-FFF2-40B4-BE49-F238E27FC236}">
                <a16:creationId xmlns:a16="http://schemas.microsoft.com/office/drawing/2014/main" id="{82C1BDD9-2B59-45E3-BE45-E8F743AE65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300">
            <a:extLst>
              <a:ext uri="{FF2B5EF4-FFF2-40B4-BE49-F238E27FC236}">
                <a16:creationId xmlns:a16="http://schemas.microsoft.com/office/drawing/2014/main" id="{DAC80025-1FD7-494A-8433-2B6275EFBB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07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500">
            <a:extLst>
              <a:ext uri="{FF2B5EF4-FFF2-40B4-BE49-F238E27FC236}">
                <a16:creationId xmlns:a16="http://schemas.microsoft.com/office/drawing/2014/main" id="{DD5F9C4C-D43A-4624-9C04-B47F0231D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400000">
            <a:extLst>
              <a:ext uri="{FF2B5EF4-FFF2-40B4-BE49-F238E27FC236}">
                <a16:creationId xmlns:a16="http://schemas.microsoft.com/office/drawing/2014/main" id="{49892998-CAAA-41B0-81ED-BCA735C97A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800">
            <a:extLst>
              <a:ext uri="{FF2B5EF4-FFF2-40B4-BE49-F238E27FC236}">
                <a16:creationId xmlns:a16="http://schemas.microsoft.com/office/drawing/2014/main" id="{4950FD19-D8C5-4D95-AA5E-0A4D6567D0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1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01">
            <a:extLst>
              <a:ext uri="{FF2B5EF4-FFF2-40B4-BE49-F238E27FC236}">
                <a16:creationId xmlns:a16="http://schemas.microsoft.com/office/drawing/2014/main" id="{44A62386-B27D-4522-BA4D-D8CB667E3F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8" name="som4">
            <a:hlinkClick r:id="" action="ppaction://media"/>
            <a:extLst>
              <a:ext uri="{FF2B5EF4-FFF2-40B4-BE49-F238E27FC236}">
                <a16:creationId xmlns:a16="http://schemas.microsoft.com/office/drawing/2014/main" id="{2426D7E0-832D-4FD6-9A80-7C67233C8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2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990">
            <a:extLst>
              <a:ext uri="{FF2B5EF4-FFF2-40B4-BE49-F238E27FC236}">
                <a16:creationId xmlns:a16="http://schemas.microsoft.com/office/drawing/2014/main" id="{BB055F6E-12F1-423B-9428-D145284291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40000">
            <a:extLst>
              <a:ext uri="{FF2B5EF4-FFF2-40B4-BE49-F238E27FC236}">
                <a16:creationId xmlns:a16="http://schemas.microsoft.com/office/drawing/2014/main" id="{F7D56C60-5699-417F-86D5-EF865EFBC3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7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2000">
            <a:extLst>
              <a:ext uri="{FF2B5EF4-FFF2-40B4-BE49-F238E27FC236}">
                <a16:creationId xmlns:a16="http://schemas.microsoft.com/office/drawing/2014/main" id="{7F9F4CE9-3F2B-4700-8A7E-1C80530BDD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54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3300">
            <a:extLst>
              <a:ext uri="{FF2B5EF4-FFF2-40B4-BE49-F238E27FC236}">
                <a16:creationId xmlns:a16="http://schemas.microsoft.com/office/drawing/2014/main" id="{395CC554-7D52-461B-93B8-53B5CE71CA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7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9000">
            <a:extLst>
              <a:ext uri="{FF2B5EF4-FFF2-40B4-BE49-F238E27FC236}">
                <a16:creationId xmlns:a16="http://schemas.microsoft.com/office/drawing/2014/main" id="{B8BAAEF9-7006-4411-BA8A-110DD9DA39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9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4000">
            <a:extLst>
              <a:ext uri="{FF2B5EF4-FFF2-40B4-BE49-F238E27FC236}">
                <a16:creationId xmlns:a16="http://schemas.microsoft.com/office/drawing/2014/main" id="{1217B088-9E93-4E5D-9FFD-EA6C44C60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5000">
            <a:extLst>
              <a:ext uri="{FF2B5EF4-FFF2-40B4-BE49-F238E27FC236}">
                <a16:creationId xmlns:a16="http://schemas.microsoft.com/office/drawing/2014/main" id="{98C690C7-29E4-451B-927D-69F0D7F75F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100000">
            <a:extLst>
              <a:ext uri="{FF2B5EF4-FFF2-40B4-BE49-F238E27FC236}">
                <a16:creationId xmlns:a16="http://schemas.microsoft.com/office/drawing/2014/main" id="{B127966C-A0A5-456F-974A-AA6ABD7D6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5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8000">
            <a:extLst>
              <a:ext uri="{FF2B5EF4-FFF2-40B4-BE49-F238E27FC236}">
                <a16:creationId xmlns:a16="http://schemas.microsoft.com/office/drawing/2014/main" id="{3A9D532F-75F7-4BCF-B2FC-A992E19A3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10000">
            <a:extLst>
              <a:ext uri="{FF2B5EF4-FFF2-40B4-BE49-F238E27FC236}">
                <a16:creationId xmlns:a16="http://schemas.microsoft.com/office/drawing/2014/main" id="{49B8C2A8-E1E6-4427-A5A4-8EA15A3973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02">
            <a:extLst>
              <a:ext uri="{FF2B5EF4-FFF2-40B4-BE49-F238E27FC236}">
                <a16:creationId xmlns:a16="http://schemas.microsoft.com/office/drawing/2014/main" id="{EC2559BE-7669-45B3-905B-772A221167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22000">
            <a:extLst>
              <a:ext uri="{FF2B5EF4-FFF2-40B4-BE49-F238E27FC236}">
                <a16:creationId xmlns:a16="http://schemas.microsoft.com/office/drawing/2014/main" id="{0A6F91A3-8440-45D8-805F-D7BDCBB26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2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60000">
            <a:extLst>
              <a:ext uri="{FF2B5EF4-FFF2-40B4-BE49-F238E27FC236}">
                <a16:creationId xmlns:a16="http://schemas.microsoft.com/office/drawing/2014/main" id="{EB8CCE2F-7659-4C6F-AF92-154323CFA5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8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200000">
            <a:extLst>
              <a:ext uri="{FF2B5EF4-FFF2-40B4-BE49-F238E27FC236}">
                <a16:creationId xmlns:a16="http://schemas.microsoft.com/office/drawing/2014/main" id="{AA1C1EE0-722E-4A71-871F-004F595F6D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17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330000">
            <a:extLst>
              <a:ext uri="{FF2B5EF4-FFF2-40B4-BE49-F238E27FC236}">
                <a16:creationId xmlns:a16="http://schemas.microsoft.com/office/drawing/2014/main" id="{8D3E72FB-A88D-462E-B19A-84CCCD7AF7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770000">
            <a:extLst>
              <a:ext uri="{FF2B5EF4-FFF2-40B4-BE49-F238E27FC236}">
                <a16:creationId xmlns:a16="http://schemas.microsoft.com/office/drawing/2014/main" id="{9A077F0C-1882-41DC-827A-7F21AD11DD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9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800000">
            <a:extLst>
              <a:ext uri="{FF2B5EF4-FFF2-40B4-BE49-F238E27FC236}">
                <a16:creationId xmlns:a16="http://schemas.microsoft.com/office/drawing/2014/main" id="{EE14CDC8-E3B4-4990-80A2-B32A286A3D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3000000">
            <a:extLst>
              <a:ext uri="{FF2B5EF4-FFF2-40B4-BE49-F238E27FC236}">
                <a16:creationId xmlns:a16="http://schemas.microsoft.com/office/drawing/2014/main" id="{6BE15548-97C9-4F20-8CBE-F444F46F11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900000">
            <a:extLst>
              <a:ext uri="{FF2B5EF4-FFF2-40B4-BE49-F238E27FC236}">
                <a16:creationId xmlns:a16="http://schemas.microsoft.com/office/drawing/2014/main" id="{9A32DF49-08B0-4AF3-B531-73418F67B3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4000000">
            <a:extLst>
              <a:ext uri="{FF2B5EF4-FFF2-40B4-BE49-F238E27FC236}">
                <a16:creationId xmlns:a16="http://schemas.microsoft.com/office/drawing/2014/main" id="{B8D337C5-9755-45FC-ACEE-7BD88AE874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000000">
            <a:extLst>
              <a:ext uri="{FF2B5EF4-FFF2-40B4-BE49-F238E27FC236}">
                <a16:creationId xmlns:a16="http://schemas.microsoft.com/office/drawing/2014/main" id="{E3BDBB99-A20F-4783-82BA-40C29D820A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27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03">
            <a:extLst>
              <a:ext uri="{FF2B5EF4-FFF2-40B4-BE49-F238E27FC236}">
                <a16:creationId xmlns:a16="http://schemas.microsoft.com/office/drawing/2014/main" id="{B7E55964-BFE5-4863-A950-1BF6AA1BCA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7000007">
            <a:extLst>
              <a:ext uri="{FF2B5EF4-FFF2-40B4-BE49-F238E27FC236}">
                <a16:creationId xmlns:a16="http://schemas.microsoft.com/office/drawing/2014/main" id="{8F8F0184-47E9-4E3C-ACB0-7A5E8FBAB2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999996">
            <a:extLst>
              <a:ext uri="{FF2B5EF4-FFF2-40B4-BE49-F238E27FC236}">
                <a16:creationId xmlns:a16="http://schemas.microsoft.com/office/drawing/2014/main" id="{1D623C92-0AF2-437F-8487-DBC027B32E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9999999">
            <a:extLst>
              <a:ext uri="{FF2B5EF4-FFF2-40B4-BE49-F238E27FC236}">
                <a16:creationId xmlns:a16="http://schemas.microsoft.com/office/drawing/2014/main" id="{2537830B-382D-448E-AA0F-09E877129A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63" y="0"/>
            <a:ext cx="918527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5816D1D-7FB3-45AB-84A0-57CE7AB0C007}"/>
              </a:ext>
            </a:extLst>
          </p:cNvPr>
          <p:cNvSpPr txBox="1"/>
          <p:nvPr/>
        </p:nvSpPr>
        <p:spPr>
          <a:xfrm>
            <a:off x="648070" y="5557421"/>
            <a:ext cx="9330431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r"/>
            <a:r>
              <a:rPr lang="pt-PT" sz="3600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17672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14">
            <a:extLst>
              <a:ext uri="{FF2B5EF4-FFF2-40B4-BE49-F238E27FC236}">
                <a16:creationId xmlns:a16="http://schemas.microsoft.com/office/drawing/2014/main" id="{55B82872-0944-4D73-9628-BBD31CCBC4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33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550000">
            <a:extLst>
              <a:ext uri="{FF2B5EF4-FFF2-40B4-BE49-F238E27FC236}">
                <a16:creationId xmlns:a16="http://schemas.microsoft.com/office/drawing/2014/main" id="{634F3DBA-545E-4574-99C9-1AEA522687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7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16">
            <a:extLst>
              <a:ext uri="{FF2B5EF4-FFF2-40B4-BE49-F238E27FC236}">
                <a16:creationId xmlns:a16="http://schemas.microsoft.com/office/drawing/2014/main" id="{FF5A5CA1-FC9C-47F2-824B-874250C173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70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19">
            <a:extLst>
              <a:ext uri="{FF2B5EF4-FFF2-40B4-BE49-F238E27FC236}">
                <a16:creationId xmlns:a16="http://schemas.microsoft.com/office/drawing/2014/main" id="{BC8FFB37-DCF3-4C1E-8057-36AC74FF15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0000020">
            <a:extLst>
              <a:ext uri="{FF2B5EF4-FFF2-40B4-BE49-F238E27FC236}">
                <a16:creationId xmlns:a16="http://schemas.microsoft.com/office/drawing/2014/main" id="{45F21CAD-CC3E-434B-88E2-F4AD755300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</Words>
  <Application>Microsoft Office PowerPoint</Application>
  <PresentationFormat>Ecrã Panorâmico</PresentationFormat>
  <Paragraphs>1</Paragraphs>
  <Slides>42</Slides>
  <Notes>0</Notes>
  <HiddenSlides>0</HiddenSlides>
  <MMClips>1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Escola de Artes da Bairrada</dc:creator>
  <cp:lastModifiedBy>Escola de Artes da Bairrada</cp:lastModifiedBy>
  <cp:revision>3</cp:revision>
  <dcterms:created xsi:type="dcterms:W3CDTF">2018-02-21T14:21:33Z</dcterms:created>
  <dcterms:modified xsi:type="dcterms:W3CDTF">2018-02-21T20:05:51Z</dcterms:modified>
</cp:coreProperties>
</file>